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4" id="4"/>
          <p:cNvSpPr/>
          <p:nvPr/>
        </p:nvSpPr>
        <p:spPr>
          <a:xfrm rot="-5400000">
            <a:off x="14300210" y="4010151"/>
            <a:ext cx="2006565" cy="201252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5" id="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6" id="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7" id="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028700" y="3324173"/>
            <a:ext cx="11793071" cy="3535517"/>
            <a:chOff x="0" y="0"/>
            <a:chExt cx="15724095" cy="47140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15724095" cy="233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1000" spc="-220">
                  <a:solidFill>
                    <a:srgbClr val="F4F4F4"/>
                  </a:solidFill>
                  <a:latin typeface="Poppins Bold"/>
                </a:rPr>
                <a:t>ALLOW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89948"/>
              <a:ext cx="15724095" cy="212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4F4F4"/>
                  </a:solidFill>
                  <a:latin typeface="Poppins"/>
                </a:rPr>
                <a:t>Turning words into progress, and opinions into opportunities.</a:t>
              </a:r>
            </a:p>
            <a:p>
              <a:pPr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8792" y="746147"/>
            <a:ext cx="3529232" cy="565107"/>
            <a:chOff x="0" y="0"/>
            <a:chExt cx="4705643" cy="753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9776" cy="753476"/>
            </a:xfrm>
            <a:custGeom>
              <a:avLst/>
              <a:gdLst/>
              <a:ahLst/>
              <a:cxnLst/>
              <a:rect r="r" b="b" t="t" l="l"/>
              <a:pathLst>
                <a:path h="753476" w="739776">
                  <a:moveTo>
                    <a:pt x="0" y="0"/>
                  </a:moveTo>
                  <a:lnTo>
                    <a:pt x="739776" y="0"/>
                  </a:lnTo>
                  <a:lnTo>
                    <a:pt x="739776" y="753476"/>
                  </a:lnTo>
                  <a:lnTo>
                    <a:pt x="0" y="75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56873" y="109000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4F4F4"/>
                  </a:solidFill>
                  <a:latin typeface="Poppins Bold"/>
                </a:rPr>
                <a:t>ALLOW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1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22138" y="7214454"/>
            <a:ext cx="765862" cy="768136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16756276" y="7982591"/>
            <a:ext cx="765862" cy="768136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0">
            <a:off x="15990413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0">
            <a:off x="15224551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6" id="6"/>
          <p:cNvSpPr/>
          <p:nvPr/>
        </p:nvSpPr>
        <p:spPr>
          <a:xfrm rot="0">
            <a:off x="16756276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7" id="7"/>
          <p:cNvSpPr/>
          <p:nvPr/>
        </p:nvSpPr>
        <p:spPr>
          <a:xfrm rot="0">
            <a:off x="17522138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5561486" y="933450"/>
            <a:ext cx="771793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43"/>
              </a:lnSpc>
            </a:pPr>
            <a:r>
              <a:rPr lang="en-US" sz="9119">
                <a:solidFill>
                  <a:srgbClr val="F4F4F4"/>
                </a:solidFill>
                <a:latin typeface="Poppins Bold"/>
              </a:rPr>
              <a:t>PROBLEMS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9525" y="3839361"/>
            <a:ext cx="18288000" cy="6447639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320869" y="463593"/>
            <a:ext cx="3529232" cy="565107"/>
            <a:chOff x="0" y="0"/>
            <a:chExt cx="4705643" cy="753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9776" cy="753476"/>
            </a:xfrm>
            <a:custGeom>
              <a:avLst/>
              <a:gdLst/>
              <a:ahLst/>
              <a:cxnLst/>
              <a:rect r="r" b="b" t="t" l="l"/>
              <a:pathLst>
                <a:path h="753476" w="739776">
                  <a:moveTo>
                    <a:pt x="0" y="0"/>
                  </a:moveTo>
                  <a:lnTo>
                    <a:pt x="739776" y="0"/>
                  </a:lnTo>
                  <a:lnTo>
                    <a:pt x="739776" y="753476"/>
                  </a:lnTo>
                  <a:lnTo>
                    <a:pt x="0" y="75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56873" y="109000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91919"/>
                  </a:solidFill>
                  <a:latin typeface="Poppins Bold"/>
                </a:rPr>
                <a:t>ALLOW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6567909"/>
            <a:ext cx="3730135" cy="3719091"/>
            <a:chOff x="0" y="0"/>
            <a:chExt cx="4973513" cy="4958788"/>
          </a:xfrm>
        </p:grpSpPr>
        <p:sp>
          <p:nvSpPr>
            <p:cNvPr name="AutoShape 14" id="14"/>
            <p:cNvSpPr/>
            <p:nvPr/>
          </p:nvSpPr>
          <p:spPr>
            <a:xfrm rot="5400000">
              <a:off x="3731976" y="371725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  <p:sp>
          <p:nvSpPr>
            <p:cNvPr name="AutoShape 15" id="15"/>
            <p:cNvSpPr/>
            <p:nvPr/>
          </p:nvSpPr>
          <p:spPr>
            <a:xfrm rot="5400000">
              <a:off x="2488597" y="2477553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16" id="16"/>
            <p:cNvSpPr/>
            <p:nvPr/>
          </p:nvSpPr>
          <p:spPr>
            <a:xfrm rot="5400000">
              <a:off x="1245219" y="1237856"/>
              <a:ext cx="1239697" cy="1243378"/>
            </a:xfrm>
            <a:prstGeom prst="rect">
              <a:avLst/>
            </a:prstGeom>
            <a:solidFill>
              <a:srgbClr val="FADB7A"/>
            </a:solidFill>
          </p:spPr>
        </p:sp>
        <p:sp>
          <p:nvSpPr>
            <p:cNvPr name="AutoShape 17" id="17"/>
            <p:cNvSpPr/>
            <p:nvPr/>
          </p:nvSpPr>
          <p:spPr>
            <a:xfrm rot="5400000">
              <a:off x="1841" y="-1841"/>
              <a:ext cx="1239697" cy="1243378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AutoShape 18" id="18"/>
            <p:cNvSpPr/>
            <p:nvPr/>
          </p:nvSpPr>
          <p:spPr>
            <a:xfrm rot="5400000">
              <a:off x="1841" y="2477553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19" id="19"/>
            <p:cNvSpPr/>
            <p:nvPr/>
          </p:nvSpPr>
          <p:spPr>
            <a:xfrm rot="5400000">
              <a:off x="1245219" y="371725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561486" y="4662454"/>
            <a:ext cx="8929378" cy="73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1"/>
              </a:lnSpc>
            </a:pPr>
            <a:r>
              <a:rPr lang="en-US" sz="4101">
                <a:solidFill>
                  <a:srgbClr val="FFFFFF"/>
                </a:solidFill>
                <a:latin typeface="Poppins"/>
              </a:rPr>
              <a:t>Poor Team Communication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61486" y="6159891"/>
            <a:ext cx="4252912" cy="7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69"/>
              </a:lnSpc>
            </a:pPr>
            <a:r>
              <a:rPr lang="en-US" sz="4049">
                <a:solidFill>
                  <a:srgbClr val="FFFFFF"/>
                </a:solidFill>
                <a:latin typeface="Poppins"/>
              </a:rPr>
              <a:t>Team Alignment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61486" y="7649109"/>
            <a:ext cx="6937325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Finding Specialized Abilities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074745" cy="10287000"/>
          </a:xfrm>
          <a:prstGeom prst="rect">
            <a:avLst/>
          </a:prstGeom>
          <a:solidFill>
            <a:srgbClr val="F4A100"/>
          </a:solid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975130" y="7178182"/>
            <a:ext cx="3099614" cy="3108818"/>
            <a:chOff x="0" y="0"/>
            <a:chExt cx="4132819" cy="4145091"/>
          </a:xfrm>
        </p:grpSpPr>
        <p:sp>
          <p:nvSpPr>
            <p:cNvPr name="AutoShape 4" id="4"/>
            <p:cNvSpPr/>
            <p:nvPr/>
          </p:nvSpPr>
          <p:spPr>
            <a:xfrm rot="0">
              <a:off x="3099614" y="0"/>
              <a:ext cx="1033205" cy="1036273"/>
            </a:xfrm>
            <a:prstGeom prst="rect">
              <a:avLst/>
            </a:prstGeom>
            <a:solidFill>
              <a:srgbClr val="FADB7A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066409" y="1036273"/>
              <a:ext cx="1033205" cy="1036273"/>
            </a:xfrm>
            <a:prstGeom prst="rect">
              <a:avLst/>
            </a:prstGeom>
            <a:solidFill>
              <a:srgbClr val="FADB7A">
                <a:alpha val="64706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033205" y="2072546"/>
              <a:ext cx="1033205" cy="1036273"/>
            </a:xfrm>
            <a:prstGeom prst="rect">
              <a:avLst/>
            </a:prstGeom>
            <a:solidFill>
              <a:srgbClr val="FADB7A">
                <a:alpha val="40000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0" y="3108818"/>
              <a:ext cx="1033205" cy="1036273"/>
            </a:xfrm>
            <a:prstGeom prst="rect">
              <a:avLst/>
            </a:prstGeom>
            <a:solidFill>
              <a:srgbClr val="FADB7A">
                <a:alpha val="1882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2066409" y="3108818"/>
              <a:ext cx="1033205" cy="1036273"/>
            </a:xfrm>
            <a:prstGeom prst="rect">
              <a:avLst/>
            </a:prstGeom>
            <a:solidFill>
              <a:srgbClr val="FADB7A">
                <a:alpha val="64706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3099614" y="2072546"/>
              <a:ext cx="1033205" cy="1036273"/>
            </a:xfrm>
            <a:prstGeom prst="rect">
              <a:avLst/>
            </a:prstGeom>
            <a:solidFill>
              <a:srgbClr val="FADB7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40033" y="463593"/>
            <a:ext cx="3529232" cy="565107"/>
            <a:chOff x="0" y="0"/>
            <a:chExt cx="4705643" cy="753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9776" cy="753476"/>
            </a:xfrm>
            <a:custGeom>
              <a:avLst/>
              <a:gdLst/>
              <a:ahLst/>
              <a:cxnLst/>
              <a:rect r="r" b="b" t="t" l="l"/>
              <a:pathLst>
                <a:path h="753476" w="739776">
                  <a:moveTo>
                    <a:pt x="0" y="0"/>
                  </a:moveTo>
                  <a:lnTo>
                    <a:pt x="739776" y="0"/>
                  </a:lnTo>
                  <a:lnTo>
                    <a:pt x="739776" y="753476"/>
                  </a:lnTo>
                  <a:lnTo>
                    <a:pt x="0" y="75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56873" y="109000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91919"/>
                  </a:solidFill>
                  <a:latin typeface="Poppins Bold"/>
                </a:rPr>
                <a:t>ALLOW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700059" y="374081"/>
            <a:ext cx="4037308" cy="4037308"/>
          </a:xfrm>
          <a:custGeom>
            <a:avLst/>
            <a:gdLst/>
            <a:ahLst/>
            <a:cxnLst/>
            <a:rect r="r" b="b" t="t" l="l"/>
            <a:pathLst>
              <a:path h="4037308" w="4037308">
                <a:moveTo>
                  <a:pt x="0" y="0"/>
                </a:moveTo>
                <a:lnTo>
                  <a:pt x="4037309" y="0"/>
                </a:lnTo>
                <a:lnTo>
                  <a:pt x="4037309" y="4037309"/>
                </a:lnTo>
                <a:lnTo>
                  <a:pt x="0" y="403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27893" y="3658615"/>
            <a:ext cx="3947729" cy="3947729"/>
          </a:xfrm>
          <a:custGeom>
            <a:avLst/>
            <a:gdLst/>
            <a:ahLst/>
            <a:cxnLst/>
            <a:rect r="r" b="b" t="t" l="l"/>
            <a:pathLst>
              <a:path h="3947729" w="3947729">
                <a:moveTo>
                  <a:pt x="0" y="0"/>
                </a:moveTo>
                <a:lnTo>
                  <a:pt x="3947729" y="0"/>
                </a:lnTo>
                <a:lnTo>
                  <a:pt x="3947729" y="3947728"/>
                </a:lnTo>
                <a:lnTo>
                  <a:pt x="0" y="3947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66525" y="6084526"/>
            <a:ext cx="3832041" cy="3832041"/>
          </a:xfrm>
          <a:custGeom>
            <a:avLst/>
            <a:gdLst/>
            <a:ahLst/>
            <a:cxnLst/>
            <a:rect r="r" b="b" t="t" l="l"/>
            <a:pathLst>
              <a:path h="3832041" w="3832041">
                <a:moveTo>
                  <a:pt x="0" y="0"/>
                </a:moveTo>
                <a:lnTo>
                  <a:pt x="3832042" y="0"/>
                </a:lnTo>
                <a:lnTo>
                  <a:pt x="3832042" y="3832041"/>
                </a:lnTo>
                <a:lnTo>
                  <a:pt x="0" y="3832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71480" y="4325665"/>
            <a:ext cx="653879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73409" y="4454824"/>
            <a:ext cx="3656696" cy="227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4590">
                <a:solidFill>
                  <a:srgbClr val="F4F4F4"/>
                </a:solidFill>
                <a:latin typeface="Poppins"/>
              </a:rPr>
              <a:t>Team</a:t>
            </a:r>
          </a:p>
          <a:p>
            <a:pPr algn="ctr">
              <a:lnSpc>
                <a:spcPts val="5967"/>
              </a:lnSpc>
            </a:pPr>
            <a:r>
              <a:rPr lang="en-US" sz="4590">
                <a:solidFill>
                  <a:srgbClr val="F4F4F4"/>
                </a:solidFill>
                <a:latin typeface="Poppins"/>
              </a:rPr>
              <a:t>Relationship</a:t>
            </a:r>
          </a:p>
          <a:p>
            <a:pPr algn="ctr">
              <a:lnSpc>
                <a:spcPts val="5967"/>
              </a:lnSpc>
            </a:pPr>
            <a:r>
              <a:rPr lang="en-US" sz="4590">
                <a:solidFill>
                  <a:srgbClr val="F4F4F4"/>
                </a:solidFill>
                <a:latin typeface="Poppins"/>
              </a:rPr>
              <a:t>Mapping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6293" y="6954374"/>
            <a:ext cx="3432506" cy="15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4590">
                <a:solidFill>
                  <a:srgbClr val="F4F4F4"/>
                </a:solidFill>
                <a:latin typeface="Poppins"/>
              </a:rPr>
              <a:t>Financial Incentive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9454" y="1346939"/>
            <a:ext cx="3578520" cy="162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3"/>
              </a:lnSpc>
              <a:spcBef>
                <a:spcPct val="0"/>
              </a:spcBef>
            </a:pPr>
            <a:r>
              <a:rPr lang="en-US" sz="4588">
                <a:solidFill>
                  <a:srgbClr val="D9D9D9"/>
                </a:solidFill>
                <a:latin typeface="Poppins"/>
              </a:rPr>
              <a:t>Productivity Feedback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67909"/>
            <a:ext cx="3730135" cy="3719091"/>
            <a:chOff x="0" y="0"/>
            <a:chExt cx="4973513" cy="4958788"/>
          </a:xfrm>
        </p:grpSpPr>
        <p:sp>
          <p:nvSpPr>
            <p:cNvPr name="AutoShape 3" id="3"/>
            <p:cNvSpPr/>
            <p:nvPr/>
          </p:nvSpPr>
          <p:spPr>
            <a:xfrm rot="5400000">
              <a:off x="3731976" y="371725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2488597" y="2477553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1245219" y="1237856"/>
              <a:ext cx="1239697" cy="1243378"/>
            </a:xfrm>
            <a:prstGeom prst="rect">
              <a:avLst/>
            </a:prstGeom>
            <a:solidFill>
              <a:srgbClr val="FADB7A"/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1841" y="-1841"/>
              <a:ext cx="1239697" cy="1243378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AutoShape 7" id="7"/>
            <p:cNvSpPr/>
            <p:nvPr/>
          </p:nvSpPr>
          <p:spPr>
            <a:xfrm rot="5400000">
              <a:off x="1841" y="2477553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8" id="8"/>
            <p:cNvSpPr/>
            <p:nvPr/>
          </p:nvSpPr>
          <p:spPr>
            <a:xfrm rot="5400000">
              <a:off x="1245219" y="371725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557865" y="0"/>
            <a:ext cx="3730135" cy="3719091"/>
            <a:chOff x="0" y="0"/>
            <a:chExt cx="4973513" cy="4958788"/>
          </a:xfrm>
        </p:grpSpPr>
        <p:sp>
          <p:nvSpPr>
            <p:cNvPr name="AutoShape 10" id="10"/>
            <p:cNvSpPr/>
            <p:nvPr/>
          </p:nvSpPr>
          <p:spPr>
            <a:xfrm rot="-5400000">
              <a:off x="1841" y="-184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  <p:sp>
          <p:nvSpPr>
            <p:cNvPr name="AutoShape 11" id="11"/>
            <p:cNvSpPr/>
            <p:nvPr/>
          </p:nvSpPr>
          <p:spPr>
            <a:xfrm rot="-5400000">
              <a:off x="1245219" y="1237856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12" id="12"/>
            <p:cNvSpPr/>
            <p:nvPr/>
          </p:nvSpPr>
          <p:spPr>
            <a:xfrm rot="-5400000">
              <a:off x="2488597" y="2477553"/>
              <a:ext cx="1239697" cy="1243378"/>
            </a:xfrm>
            <a:prstGeom prst="rect">
              <a:avLst/>
            </a:prstGeom>
            <a:solidFill>
              <a:srgbClr val="FADB7A"/>
            </a:solidFill>
          </p:spPr>
        </p:sp>
        <p:sp>
          <p:nvSpPr>
            <p:cNvPr name="AutoShape 13" id="13"/>
            <p:cNvSpPr/>
            <p:nvPr/>
          </p:nvSpPr>
          <p:spPr>
            <a:xfrm rot="-5400000">
              <a:off x="3731976" y="3717251"/>
              <a:ext cx="1239697" cy="1243378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AutoShape 14" id="14"/>
            <p:cNvSpPr/>
            <p:nvPr/>
          </p:nvSpPr>
          <p:spPr>
            <a:xfrm rot="-5400000">
              <a:off x="3731976" y="1237856"/>
              <a:ext cx="1239697" cy="1243378"/>
            </a:xfrm>
            <a:prstGeom prst="rect">
              <a:avLst/>
            </a:prstGeom>
            <a:solidFill>
              <a:srgbClr val="EFC136"/>
            </a:solidFill>
          </p:spPr>
        </p:sp>
        <p:sp>
          <p:nvSpPr>
            <p:cNvPr name="AutoShape 15" id="15"/>
            <p:cNvSpPr/>
            <p:nvPr/>
          </p:nvSpPr>
          <p:spPr>
            <a:xfrm rot="-5400000">
              <a:off x="2488597" y="-1841"/>
              <a:ext cx="1239697" cy="1243378"/>
            </a:xfrm>
            <a:prstGeom prst="rect">
              <a:avLst/>
            </a:prstGeom>
            <a:solidFill>
              <a:srgbClr val="F4A1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21994" y="360989"/>
            <a:ext cx="3218680" cy="565107"/>
            <a:chOff x="0" y="0"/>
            <a:chExt cx="4291573" cy="753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9776" cy="753476"/>
            </a:xfrm>
            <a:custGeom>
              <a:avLst/>
              <a:gdLst/>
              <a:ahLst/>
              <a:cxnLst/>
              <a:rect r="r" b="b" t="t" l="l"/>
              <a:pathLst>
                <a:path h="753476" w="739776">
                  <a:moveTo>
                    <a:pt x="0" y="0"/>
                  </a:moveTo>
                  <a:lnTo>
                    <a:pt x="739776" y="0"/>
                  </a:lnTo>
                  <a:lnTo>
                    <a:pt x="739776" y="753476"/>
                  </a:lnTo>
                  <a:lnTo>
                    <a:pt x="0" y="75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56873" y="109000"/>
              <a:ext cx="3234701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4F4F4"/>
                  </a:solidFill>
                  <a:latin typeface="Poppins Bold"/>
                </a:rPr>
                <a:t>ALLOW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58970" y="319628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41874" y="1164221"/>
            <a:ext cx="1201599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4F4F4"/>
                </a:solidFill>
                <a:latin typeface="Poppins Bold"/>
              </a:rPr>
              <a:t>Market size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2692" y="3914863"/>
            <a:ext cx="5546278" cy="179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7"/>
              </a:lnSpc>
            </a:pPr>
            <a:r>
              <a:rPr lang="en-US" sz="3839">
                <a:solidFill>
                  <a:srgbClr val="F4F4F4"/>
                </a:solidFill>
                <a:latin typeface="Poppins"/>
              </a:rPr>
              <a:t>108,918 companies just in Rio de Janeiro.</a:t>
            </a:r>
          </a:p>
          <a:p>
            <a:pPr>
              <a:lnSpc>
                <a:spcPts val="4607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428326" y="6056739"/>
            <a:ext cx="549485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8"/>
              </a:lnSpc>
            </a:pPr>
            <a:r>
              <a:rPr lang="en-US" sz="3490">
                <a:solidFill>
                  <a:srgbClr val="F4F4F4"/>
                </a:solidFill>
                <a:latin typeface="Poppins"/>
              </a:rPr>
              <a:t>More than 21 million in Brazil.</a:t>
            </a:r>
          </a:p>
          <a:p>
            <a:pPr>
              <a:lnSpc>
                <a:spcPts val="41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050" y="0"/>
            <a:ext cx="18288000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2830049"/>
            <a:ext cx="1425295" cy="1415025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5" id="5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6" id="6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425295" y="3949733"/>
            <a:ext cx="3504256" cy="3504256"/>
          </a:xfrm>
          <a:custGeom>
            <a:avLst/>
            <a:gdLst/>
            <a:ahLst/>
            <a:cxnLst/>
            <a:rect r="r" b="b" t="t" l="l"/>
            <a:pathLst>
              <a:path h="3504256" w="3504256">
                <a:moveTo>
                  <a:pt x="0" y="0"/>
                </a:moveTo>
                <a:lnTo>
                  <a:pt x="3504255" y="0"/>
                </a:lnTo>
                <a:lnTo>
                  <a:pt x="3504255" y="3504256"/>
                </a:lnTo>
                <a:lnTo>
                  <a:pt x="0" y="350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4858" y="4237400"/>
            <a:ext cx="3216589" cy="3216589"/>
          </a:xfrm>
          <a:custGeom>
            <a:avLst/>
            <a:gdLst/>
            <a:ahLst/>
            <a:cxnLst/>
            <a:rect r="r" b="b" t="t" l="l"/>
            <a:pathLst>
              <a:path h="3216589" w="3216589">
                <a:moveTo>
                  <a:pt x="0" y="0"/>
                </a:moveTo>
                <a:lnTo>
                  <a:pt x="3216589" y="0"/>
                </a:lnTo>
                <a:lnTo>
                  <a:pt x="3216589" y="3216589"/>
                </a:lnTo>
                <a:lnTo>
                  <a:pt x="0" y="321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17110" y="3335564"/>
            <a:ext cx="4126099" cy="4126099"/>
          </a:xfrm>
          <a:custGeom>
            <a:avLst/>
            <a:gdLst/>
            <a:ahLst/>
            <a:cxnLst/>
            <a:rect r="r" b="b" t="t" l="l"/>
            <a:pathLst>
              <a:path h="4126099" w="4126099">
                <a:moveTo>
                  <a:pt x="0" y="0"/>
                </a:moveTo>
                <a:lnTo>
                  <a:pt x="4126099" y="0"/>
                </a:lnTo>
                <a:lnTo>
                  <a:pt x="4126099" y="4126098"/>
                </a:lnTo>
                <a:lnTo>
                  <a:pt x="0" y="412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90792" y="621787"/>
            <a:ext cx="1091424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4A100"/>
                </a:solidFill>
                <a:latin typeface="Poppins Bold"/>
              </a:rPr>
              <a:t>BUSINESS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253" y="7611738"/>
            <a:ext cx="5650333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4F4F4"/>
                </a:solidFill>
                <a:latin typeface="Poppins Bold"/>
              </a:rPr>
              <a:t>Subscription-based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9983" y="7611738"/>
            <a:ext cx="4466339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4F4F4"/>
                </a:solidFill>
                <a:latin typeface="Poppins Bold"/>
              </a:rPr>
              <a:t>Facilitates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1718" y="7611738"/>
            <a:ext cx="4896883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4F4F4"/>
                </a:solidFill>
                <a:latin typeface="Poppins Bold"/>
              </a:rPr>
              <a:t>productivity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66670"/>
            <a:ext cx="8502111" cy="21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6862">
                <a:solidFill>
                  <a:srgbClr val="191919"/>
                </a:solidFill>
                <a:latin typeface="Poppins Bold"/>
              </a:rPr>
              <a:t>DEMONSTRAÇÃO DA SOLUÇÃO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5327758" y="-10081677"/>
            <a:ext cx="8508480" cy="1978922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4" id="4"/>
          <p:cNvSpPr/>
          <p:nvPr/>
        </p:nvSpPr>
        <p:spPr>
          <a:xfrm rot="5400000">
            <a:off x="-30398" y="8138405"/>
            <a:ext cx="1089497" cy="1028700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5400000">
            <a:off x="1028130" y="9198073"/>
            <a:ext cx="1089497" cy="1088357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6" id="6"/>
          <p:cNvSpPr/>
          <p:nvPr/>
        </p:nvSpPr>
        <p:spPr>
          <a:xfrm rot="5400000">
            <a:off x="2168390" y="8186062"/>
            <a:ext cx="1020905" cy="1123571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5400000">
            <a:off x="1132290" y="7123240"/>
            <a:ext cx="881177" cy="1088357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8" id="8"/>
          <p:cNvSpPr/>
          <p:nvPr/>
        </p:nvSpPr>
        <p:spPr>
          <a:xfrm rot="5400000">
            <a:off x="-10572" y="6187558"/>
            <a:ext cx="1049844" cy="1028700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9" id="9"/>
          <p:cNvSpPr/>
          <p:nvPr/>
        </p:nvSpPr>
        <p:spPr>
          <a:xfrm rot="5400000">
            <a:off x="3231492" y="9267436"/>
            <a:ext cx="1028700" cy="1010428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949540" y="4631197"/>
            <a:ext cx="2595633" cy="2595633"/>
          </a:xfrm>
          <a:custGeom>
            <a:avLst/>
            <a:gdLst/>
            <a:ahLst/>
            <a:cxnLst/>
            <a:rect r="r" b="b" t="t" l="l"/>
            <a:pathLst>
              <a:path h="2595633" w="2595633">
                <a:moveTo>
                  <a:pt x="0" y="0"/>
                </a:moveTo>
                <a:lnTo>
                  <a:pt x="2595634" y="0"/>
                </a:lnTo>
                <a:lnTo>
                  <a:pt x="2595634" y="2595633"/>
                </a:lnTo>
                <a:lnTo>
                  <a:pt x="0" y="259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716667" y="4666728"/>
            <a:ext cx="2595633" cy="2595633"/>
            <a:chOff x="0" y="0"/>
            <a:chExt cx="3460845" cy="34608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60845" cy="3460845"/>
            </a:xfrm>
            <a:custGeom>
              <a:avLst/>
              <a:gdLst/>
              <a:ahLst/>
              <a:cxnLst/>
              <a:rect r="r" b="b" t="t" l="l"/>
              <a:pathLst>
                <a:path h="3460845" w="3460845">
                  <a:moveTo>
                    <a:pt x="0" y="0"/>
                  </a:moveTo>
                  <a:lnTo>
                    <a:pt x="3460845" y="0"/>
                  </a:lnTo>
                  <a:lnTo>
                    <a:pt x="3460845" y="3460845"/>
                  </a:lnTo>
                  <a:lnTo>
                    <a:pt x="0" y="3460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7433" y="528064"/>
              <a:ext cx="2950239" cy="2691784"/>
            </a:xfrm>
            <a:custGeom>
              <a:avLst/>
              <a:gdLst/>
              <a:ahLst/>
              <a:cxnLst/>
              <a:rect r="r" b="b" t="t" l="l"/>
              <a:pathLst>
                <a:path h="2691784" w="2950239">
                  <a:moveTo>
                    <a:pt x="0" y="0"/>
                  </a:moveTo>
                  <a:lnTo>
                    <a:pt x="2950239" y="0"/>
                  </a:lnTo>
                  <a:lnTo>
                    <a:pt x="2950239" y="2691784"/>
                  </a:lnTo>
                  <a:lnTo>
                    <a:pt x="0" y="2691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47" t="-9567" r="-2676" b="-433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026341" y="4731094"/>
            <a:ext cx="2595633" cy="2595633"/>
            <a:chOff x="0" y="0"/>
            <a:chExt cx="3460845" cy="34608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60845" cy="3460845"/>
            </a:xfrm>
            <a:custGeom>
              <a:avLst/>
              <a:gdLst/>
              <a:ahLst/>
              <a:cxnLst/>
              <a:rect r="r" b="b" t="t" l="l"/>
              <a:pathLst>
                <a:path h="3460845" w="3460845">
                  <a:moveTo>
                    <a:pt x="0" y="0"/>
                  </a:moveTo>
                  <a:lnTo>
                    <a:pt x="3460845" y="0"/>
                  </a:lnTo>
                  <a:lnTo>
                    <a:pt x="3460845" y="3460845"/>
                  </a:lnTo>
                  <a:lnTo>
                    <a:pt x="0" y="3460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0534" y="230534"/>
              <a:ext cx="2999776" cy="2999776"/>
            </a:xfrm>
            <a:custGeom>
              <a:avLst/>
              <a:gdLst/>
              <a:ahLst/>
              <a:cxnLst/>
              <a:rect r="r" b="b" t="t" l="l"/>
              <a:pathLst>
                <a:path h="2999776" w="2999776">
                  <a:moveTo>
                    <a:pt x="0" y="0"/>
                  </a:moveTo>
                  <a:lnTo>
                    <a:pt x="2999776" y="0"/>
                  </a:lnTo>
                  <a:lnTo>
                    <a:pt x="2999776" y="2999776"/>
                  </a:lnTo>
                  <a:lnTo>
                    <a:pt x="0" y="2999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241727" y="4631197"/>
            <a:ext cx="2595633" cy="2595633"/>
          </a:xfrm>
          <a:custGeom>
            <a:avLst/>
            <a:gdLst/>
            <a:ahLst/>
            <a:cxnLst/>
            <a:rect r="r" b="b" t="t" l="l"/>
            <a:pathLst>
              <a:path h="2595633" w="2595633">
                <a:moveTo>
                  <a:pt x="0" y="0"/>
                </a:moveTo>
                <a:lnTo>
                  <a:pt x="2595633" y="0"/>
                </a:lnTo>
                <a:lnTo>
                  <a:pt x="2595633" y="2595633"/>
                </a:lnTo>
                <a:lnTo>
                  <a:pt x="0" y="259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04555" y="4860771"/>
            <a:ext cx="2207548" cy="2207548"/>
          </a:xfrm>
          <a:custGeom>
            <a:avLst/>
            <a:gdLst/>
            <a:ahLst/>
            <a:cxnLst/>
            <a:rect r="r" b="b" t="t" l="l"/>
            <a:pathLst>
              <a:path h="2207548" w="2207548">
                <a:moveTo>
                  <a:pt x="0" y="0"/>
                </a:moveTo>
                <a:lnTo>
                  <a:pt x="2207547" y="0"/>
                </a:lnTo>
                <a:lnTo>
                  <a:pt x="2207547" y="2207547"/>
                </a:lnTo>
                <a:lnTo>
                  <a:pt x="0" y="220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17057" y="4805442"/>
            <a:ext cx="2247142" cy="2247142"/>
          </a:xfrm>
          <a:custGeom>
            <a:avLst/>
            <a:gdLst/>
            <a:ahLst/>
            <a:cxnLst/>
            <a:rect r="r" b="b" t="t" l="l"/>
            <a:pathLst>
              <a:path h="2247142" w="2247142">
                <a:moveTo>
                  <a:pt x="0" y="0"/>
                </a:moveTo>
                <a:lnTo>
                  <a:pt x="2247142" y="0"/>
                </a:lnTo>
                <a:lnTo>
                  <a:pt x="2247142" y="2247142"/>
                </a:lnTo>
                <a:lnTo>
                  <a:pt x="0" y="2247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01121" y="790575"/>
            <a:ext cx="9485757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DEMONSTRATION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545174" y="5929013"/>
            <a:ext cx="1525103" cy="247973"/>
          </a:xfrm>
          <a:custGeom>
            <a:avLst/>
            <a:gdLst/>
            <a:ahLst/>
            <a:cxnLst/>
            <a:rect r="r" b="b" t="t" l="l"/>
            <a:pathLst>
              <a:path h="247973" w="1525103">
                <a:moveTo>
                  <a:pt x="0" y="0"/>
                </a:moveTo>
                <a:lnTo>
                  <a:pt x="1525103" y="0"/>
                </a:lnTo>
                <a:lnTo>
                  <a:pt x="1525103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616" t="0" r="-35403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15244" y="5904925"/>
            <a:ext cx="1525103" cy="247973"/>
          </a:xfrm>
          <a:custGeom>
            <a:avLst/>
            <a:gdLst/>
            <a:ahLst/>
            <a:cxnLst/>
            <a:rect r="r" b="b" t="t" l="l"/>
            <a:pathLst>
              <a:path h="247973" w="1525103">
                <a:moveTo>
                  <a:pt x="0" y="0"/>
                </a:moveTo>
                <a:lnTo>
                  <a:pt x="1525103" y="0"/>
                </a:lnTo>
                <a:lnTo>
                  <a:pt x="1525103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616" t="0" r="-35403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7551" y="5929013"/>
            <a:ext cx="1525103" cy="247973"/>
          </a:xfrm>
          <a:custGeom>
            <a:avLst/>
            <a:gdLst/>
            <a:ahLst/>
            <a:cxnLst/>
            <a:rect r="r" b="b" t="t" l="l"/>
            <a:pathLst>
              <a:path h="247973" w="1525103">
                <a:moveTo>
                  <a:pt x="0" y="0"/>
                </a:moveTo>
                <a:lnTo>
                  <a:pt x="1525103" y="0"/>
                </a:lnTo>
                <a:lnTo>
                  <a:pt x="1525103" y="247973"/>
                </a:lnTo>
                <a:lnTo>
                  <a:pt x="0" y="247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5616" t="0" r="-35403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3376432"/>
            <a:ext cx="1122145" cy="1125477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3" id="3"/>
          <p:cNvSpPr/>
          <p:nvPr/>
        </p:nvSpPr>
        <p:spPr>
          <a:xfrm rot="-10800000">
            <a:off x="1122145" y="2250955"/>
            <a:ext cx="1122145" cy="1125477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2244290" y="1125477"/>
            <a:ext cx="1122145" cy="1125477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3366435" y="0"/>
            <a:ext cx="1122145" cy="1125477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1122145" y="0"/>
            <a:ext cx="1122145" cy="1125477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-10800000">
            <a:off x="0" y="1125477"/>
            <a:ext cx="1122145" cy="1125477"/>
          </a:xfrm>
          <a:prstGeom prst="rect">
            <a:avLst/>
          </a:prstGeom>
          <a:solidFill>
            <a:srgbClr val="FADB7A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5494684" y="466648"/>
            <a:ext cx="3529232" cy="565107"/>
            <a:chOff x="0" y="0"/>
            <a:chExt cx="4705643" cy="753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9776" cy="753476"/>
            </a:xfrm>
            <a:custGeom>
              <a:avLst/>
              <a:gdLst/>
              <a:ahLst/>
              <a:cxnLst/>
              <a:rect r="r" b="b" t="t" l="l"/>
              <a:pathLst>
                <a:path h="753476" w="739776">
                  <a:moveTo>
                    <a:pt x="0" y="0"/>
                  </a:moveTo>
                  <a:lnTo>
                    <a:pt x="739776" y="0"/>
                  </a:lnTo>
                  <a:lnTo>
                    <a:pt x="739776" y="753476"/>
                  </a:lnTo>
                  <a:lnTo>
                    <a:pt x="0" y="753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56873" y="109000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91919"/>
                  </a:solidFill>
                  <a:latin typeface="Poppins Bold"/>
                </a:rPr>
                <a:t>ALLOW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82686" y="1725787"/>
            <a:ext cx="13040698" cy="3274602"/>
            <a:chOff x="0" y="0"/>
            <a:chExt cx="17387597" cy="4366136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4068756" cy="4068740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6666" r="0" b="-16666"/>
                </a:stretch>
              </a:blipFill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6705275" y="297397"/>
              <a:ext cx="4068756" cy="4068740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8549" t="-68454" r="-6955" b="-75677"/>
                </a:stretch>
              </a:blipFill>
            </p:spPr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13318841" y="297397"/>
              <a:ext cx="4068756" cy="4068740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6666" r="0" b="-16666"/>
                </a:stretch>
              </a:blip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3482686" y="6001439"/>
            <a:ext cx="13407182" cy="3256861"/>
            <a:chOff x="0" y="0"/>
            <a:chExt cx="17876243" cy="4342481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6770711" y="232455"/>
              <a:ext cx="4110042" cy="4110026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38932" r="0" b="-38932"/>
                </a:stretch>
              </a:blip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81"/>
              <a:ext cx="4110042" cy="4110026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13766201" y="0"/>
              <a:ext cx="4110042" cy="4110026"/>
              <a:chOff x="0" y="0"/>
              <a:chExt cx="6350000" cy="63499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44612" r="0" b="-33166"/>
                </a:stretch>
              </a:blip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8492061" y="-893588"/>
            <a:ext cx="3021947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91919"/>
                </a:solidFill>
                <a:latin typeface="Poppins Bold"/>
              </a:rPr>
              <a:t> Team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68833" y="9502896"/>
            <a:ext cx="2468404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Natália Silva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99444" y="9266676"/>
            <a:ext cx="2659975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João Michael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66997" y="5345657"/>
            <a:ext cx="327207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Renan Iluminato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07611" y="5345657"/>
            <a:ext cx="425168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Margleison Silveira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99444" y="5248040"/>
            <a:ext cx="336220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Kaiky Fernandes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88104" y="9502896"/>
            <a:ext cx="2235279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91919"/>
                </a:solidFill>
                <a:latin typeface="Poppins"/>
              </a:rPr>
              <a:t>Flor Fontes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DAFtzWqjeJA</dc:identifier>
  <dcterms:modified xsi:type="dcterms:W3CDTF">2011-08-01T06:04:30Z</dcterms:modified>
  <cp:revision>1</cp:revision>
  <dc:title>Apresentação de Negócios Plano de Negócios Geométrico Corporativo Preto Laranja</dc:title>
</cp:coreProperties>
</file>